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90"/>
    <a:srgbClr val="BEBEBE"/>
    <a:srgbClr val="F1BAE1"/>
    <a:srgbClr val="BDA49E"/>
    <a:srgbClr val="C9B2DD"/>
    <a:srgbClr val="EB9192"/>
    <a:srgbClr val="94CE94"/>
    <a:srgbClr val="FFBF86"/>
    <a:srgbClr val="8EB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131" dt="2023-04-07T14:01:41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94737"/>
  </p:normalViewPr>
  <p:slideViewPr>
    <p:cSldViewPr snapToGrid="0">
      <p:cViewPr>
        <p:scale>
          <a:sx n="101" d="100"/>
          <a:sy n="101" d="100"/>
        </p:scale>
        <p:origin x="11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custSel addSld modSld modMainMaster">
      <pc:chgData name="Achar, Sid" userId="88c6eb66-029e-448d-9af0-b651d8e40665" providerId="ADAL" clId="{B67F58DE-E74C-914B-BBD2-B38B1A3DBC68}" dt="2023-04-07T14:01:41.871" v="733" actId="571"/>
      <pc:docMkLst>
        <pc:docMk/>
      </pc:docMkLst>
      <pc:sldChg chg="addSp delSp modSp new mod setBg">
        <pc:chgData name="Achar, Sid" userId="88c6eb66-029e-448d-9af0-b651d8e40665" providerId="ADAL" clId="{B67F58DE-E74C-914B-BBD2-B38B1A3DBC68}" dt="2023-03-28T14:34:26.752" v="151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3-28T14:34:26.752" v="151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3-28T14:34:26.752" v="151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3-28T14:34:26.752" v="151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3-28T14:34:26.752" v="151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3-28T14:34:26.752" v="151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3-28T14:34:26.752" v="151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3-28T14:34:26.752" v="151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3-28T15:13:26.937" v="656" actId="1076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3-28T14:54:10.671" v="336" actId="164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3-28T14:54:10.671" v="336" actId="164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3-28T14:54:10.671" v="336" actId="164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3-28T14:54:10.671" v="336" actId="164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3-28T14:54:10.671" v="336" actId="164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3-28T14:54:10.671" v="336" actId="164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3-28T14:54:10.671" v="336" actId="164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3-28T14:54:10.671" v="336" actId="164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3-28T14:54:10.671" v="336" actId="164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3-28T15:13:26.937" v="656" actId="1076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3-28T15:13:26.937" v="656" actId="1076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3-28T15:13:26.937" v="656" actId="1076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3-28T15:13:26.937" v="656" actId="1076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3-28T15:13:26.937" v="656" actId="1076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3-28T15:13:26.937" v="656" actId="1076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3-28T15:13:26.937" v="656" actId="1076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3-28T15:13:26.937" v="656" actId="1076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3-28T15:13:26.937" v="656" actId="1076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3-28T15:13:26.937" v="656" actId="1076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3-28T14:56:55.540" v="364" actId="14430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3-28T15:13:26.937" v="656" actId="1076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3-28T14:54:10.671" v="336" actId="164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3-28T15:13:26.937" v="656" actId="1076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3-28T15:13:26.937" v="656" actId="1076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3-28T15:13:26.937" v="656" actId="1076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3-28T15:13:26.937" v="656" actId="1076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3-28T15:13:26.937" v="656" actId="1076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3-28T14:54:10.671" v="336" actId="164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3-28T19:12:29.230" v="686" actId="478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3-28T19:08:17.384" v="681" actId="164"/>
          <ac:spMkLst>
            <pc:docMk/>
            <pc:sldMk cId="3321146573" sldId="258"/>
            <ac:spMk id="5" creationId="{D8ACB325-B9BA-A950-3AFA-F21FEEE5F693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mod topLvl">
          <ac:chgData name="Achar, Sid" userId="88c6eb66-029e-448d-9af0-b651d8e40665" providerId="ADAL" clId="{B67F58DE-E74C-914B-BBD2-B38B1A3DBC68}" dt="2023-03-28T19:08:17.384" v="681" actId="164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3-28T19:08:17.384" v="681" actId="164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3-28T19:08:17.384" v="681" actId="164"/>
          <ac:spMkLst>
            <pc:docMk/>
            <pc:sldMk cId="3321146573" sldId="258"/>
            <ac:spMk id="14" creationId="{E8DBAC77-5AE7-B26F-FCA1-BE16B3EE98B1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mod">
          <ac:chgData name="Achar, Sid" userId="88c6eb66-029e-448d-9af0-b651d8e40665" providerId="ADAL" clId="{B67F58DE-E74C-914B-BBD2-B38B1A3DBC68}" dt="2023-03-28T19:08:17.384" v="681" actId="164"/>
          <ac:grpSpMkLst>
            <pc:docMk/>
            <pc:sldMk cId="3321146573" sldId="258"/>
            <ac:grpSpMk id="20" creationId="{C6C7E236-4325-E0E2-4407-1E68AA25AC1A}"/>
          </ac:grpSpMkLst>
        </pc:grpChg>
        <pc:picChg chg="mod topLvl modCrop">
          <ac:chgData name="Achar, Sid" userId="88c6eb66-029e-448d-9af0-b651d8e40665" providerId="ADAL" clId="{B67F58DE-E74C-914B-BBD2-B38B1A3DBC68}" dt="2023-03-28T19:08:17.384" v="681" actId="164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3-28T19:08:17.384" v="681" actId="164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3-28T19:08:17.384" v="681" actId="164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3-28T19:08:17.384" v="681" actId="164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3-28T19:08:17.384" v="681" actId="164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3-28T19:08:17.384" v="681" actId="164"/>
          <ac:picMkLst>
            <pc:docMk/>
            <pc:sldMk cId="3321146573" sldId="258"/>
            <ac:picMk id="17" creationId="{36225031-7EBD-666F-06B7-39CE79A2CAA8}"/>
          </ac:picMkLst>
        </pc:picChg>
        <pc:picChg chg="add mod modCrop">
          <ac:chgData name="Achar, Sid" userId="88c6eb66-029e-448d-9af0-b651d8e40665" providerId="ADAL" clId="{B67F58DE-E74C-914B-BBD2-B38B1A3DBC68}" dt="2023-03-28T19:08:17.384" v="681" actId="164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07T14:01:41.871" v="733" actId="571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4-07T14:01:38.757" v="731" actId="164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07T14:01:38.757" v="731" actId="164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07T14:01:38.757" v="731" actId="164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4-07T14:01:38.757" v="731" actId="164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picChg chg="add mod modCrop">
          <ac:chgData name="Achar, Sid" userId="88c6eb66-029e-448d-9af0-b651d8e40665" providerId="ADAL" clId="{B67F58DE-E74C-914B-BBD2-B38B1A3DBC68}" dt="2023-04-07T14:01:38.757" v="731" actId="164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07T14:01:38.757" v="731" actId="164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07T14:01:38.757" v="731" actId="164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07T14:01:38.757" v="731" actId="164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MasterChg chg="modSp modSldLayout">
        <pc:chgData name="Achar, Sid" userId="88c6eb66-029e-448d-9af0-b651d8e40665" providerId="ADAL" clId="{B67F58DE-E74C-914B-BBD2-B38B1A3DBC68}" dt="2023-03-28T14:34:26.752" v="151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3-28T14:34:26.752" v="151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3-28T14:34:26.752" v="151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3-28T14:34:26.752" v="151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3-28T14:34:26.752" v="151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3-28T14:34:26.752" v="151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3-28T14:34:26.752" v="151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3-28T14:34:26.752" v="151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3-28T14:34:26.752" v="151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3-28T14:34:26.752" v="151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3-28T14:34:26.752" v="151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3-28T14:34:26.752" v="151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3-28T14:34:26.752" v="151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3-28T14:34:26.752" v="151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99C1-077C-B333-0D10-0C726A5F9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517B7-4934-A574-6DDC-CE260C6AE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52728-9043-AC6C-8498-27B34433C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D48BF-9D2C-C614-D117-FEC4D7A73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4A92F-E021-453C-187C-ED6508E8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8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27C0-160C-2BA1-381F-5E02BF76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910F1-28B0-37A9-E78E-FADDD6329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967FF-E89A-6927-B85D-AA8D7D6F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5C706-8197-5FC7-3A11-D18A3C86E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A149-C5EA-CCD5-74AB-B421B220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1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0757F0-79DD-0F0D-C4A9-FAD45AA36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71A35-C0CF-A22A-5705-8A7080A31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EF81B-0405-63F7-9B83-8D0CC11E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6F394-A04E-F89B-9660-B13C8EC4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F8763-67F3-F4FE-E10C-6D51E8831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8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B70E-A626-D10F-D95B-B8560C70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97CE3-3E9F-E3E5-B3FF-8829E56C7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96352-5B53-9A03-5A35-3A47A3E8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FCA47-CDC4-C3A8-6DAB-2DE9D5E5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A710B-634C-ED35-3403-07BFC813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3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13F8-D308-6F4E-123C-A3F0613B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DFE60-FCB0-B832-D8F1-1D7F0985C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EA729-0855-1D0A-08F0-6DBDF12E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EDBCC-A554-D52A-111E-72C71CC2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E4BA-713C-C411-EBE4-53DB70DD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38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878B-B55F-0EA5-B4B8-9E2D873C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E9CDB-7E41-1217-AAC6-5D318E362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6E427-733F-2B3C-5F62-C477386A5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BCD44-BF85-BA4C-C737-7A45AE4E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F6584-0631-4E31-6070-95F8E299D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4DC9E-CD66-5DB6-D159-06DA3E83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232E-2CC3-9E68-F85E-B1F0F59DB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CD502-D199-1650-5DA3-E0349C88D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8C435-6775-A0EE-6605-8D8F90301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81F47-C8A6-9A00-0C99-0E019F67B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75B9A-FE4B-A6B4-9128-0A8F9904B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34816C-377C-90B1-2D4A-DD107DAFF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8C4A5-E4CA-780D-9D33-B68AC870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036E3-E655-C3ED-FE18-D8AF3984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5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9919-15FE-E5BC-2597-5CFF297C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963AC-3A03-3792-68A3-7B13DA47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E669F-405E-3861-935F-8E1DB469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5433E-F1AD-6F35-B15E-6D2E96C2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7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206E8C-D65F-8BEE-0EE3-493AD4A9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008915-0F3E-EA66-FA90-51E89DAE2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F178-93CB-4216-7A56-F9AAB002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42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668CF-3670-7E2B-AE09-FFEAD1D3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04440-1A1C-8A2C-A3DB-ADEE9C375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CA2E1-6D63-E9F3-7C28-D3AC6306E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5CC84-1424-F30A-7A42-737D356B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DEACE-E798-23D4-4DAE-E7A2ECB6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A6312-4E7E-0B18-46BF-DF2F3617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04FCE-9DA3-0E3B-EF40-C5241F8E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01FE80-D2DA-E8F7-FD57-893E1AB0D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76E87-71B1-6B53-D336-137386D45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7D370-C7E7-8899-76D5-189EBFFE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4C6FE-49A9-7309-9276-EC257867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29342-F784-BF00-F48D-118D3C3B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D5C7F-DDD1-AC94-AA5E-8E99017F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A2092-F998-E21C-F5E9-03D437504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393BE-11DB-A564-55B6-7DA739E60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473D1-DB50-CEF5-3D0D-2D38CA6C8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F84C-3234-87FA-395D-EB52E4316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4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-2656" y="0"/>
            <a:ext cx="11874866" cy="6205928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7E236-4325-E0E2-4407-1E68AA25AC1A}"/>
              </a:ext>
            </a:extLst>
          </p:cNvPr>
          <p:cNvGrpSpPr/>
          <p:nvPr/>
        </p:nvGrpSpPr>
        <p:grpSpPr>
          <a:xfrm>
            <a:off x="228600" y="660400"/>
            <a:ext cx="11506199" cy="4648200"/>
            <a:chOff x="228600" y="660400"/>
            <a:chExt cx="11506199" cy="4648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28600" y="660400"/>
              <a:ext cx="11506199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3190618" y="1381278"/>
              <a:ext cx="2841261" cy="32062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7136940" y="2933590"/>
              <a:ext cx="4143500" cy="206418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909567" y="1731210"/>
              <a:ext cx="2439378" cy="267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658819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3216465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7084628" y="877178"/>
              <a:ext cx="4417045" cy="20564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2231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553916" y="2933590"/>
              <a:ext cx="1016000" cy="27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7376116" y="869410"/>
              <a:ext cx="1371600" cy="271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6057726" y="1381278"/>
              <a:ext cx="875319" cy="320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433972" y="265324"/>
            <a:ext cx="3651081" cy="3012141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10888" y="250517"/>
            <a:ext cx="11770224" cy="5892800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8920E-8433-C55D-C0A2-769C10CDFF0B}"/>
              </a:ext>
            </a:extLst>
          </p:cNvPr>
          <p:cNvGrpSpPr/>
          <p:nvPr/>
        </p:nvGrpSpPr>
        <p:grpSpPr>
          <a:xfrm>
            <a:off x="0" y="0"/>
            <a:ext cx="11785599" cy="6489700"/>
            <a:chOff x="0" y="0"/>
            <a:chExt cx="11785599" cy="6489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546F7-EA45-A4E2-5F39-4A70F3C4DC01}"/>
                </a:ext>
              </a:extLst>
            </p:cNvPr>
            <p:cNvSpPr/>
            <p:nvPr/>
          </p:nvSpPr>
          <p:spPr>
            <a:xfrm>
              <a:off x="0" y="0"/>
              <a:ext cx="11785599" cy="648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D8C30801-57AC-B4CD-C95D-F4A39AA92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406400" y="368300"/>
              <a:ext cx="2739642" cy="2794000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F0F0B2C-1B23-3607-7455-11DB97BD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42" y="222250"/>
              <a:ext cx="821547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2ECC01-7445-67A6-87D5-D3526968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88900" y="3479800"/>
              <a:ext cx="3184485" cy="27051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852D210D-2CB7-C4A2-1C28-499F95BA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042" y="3276600"/>
              <a:ext cx="8141457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21E0-76D6-3197-D710-7B7F96BE2B62}"/>
                </a:ext>
              </a:extLst>
            </p:cNvPr>
            <p:cNvSpPr txBox="1"/>
            <p:nvPr/>
          </p:nvSpPr>
          <p:spPr>
            <a:xfrm>
              <a:off x="88900" y="36830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AA06D-1C4F-9CFE-6705-ADFBD374849B}"/>
                </a:ext>
              </a:extLst>
            </p:cNvPr>
            <p:cNvSpPr txBox="1"/>
            <p:nvPr/>
          </p:nvSpPr>
          <p:spPr>
            <a:xfrm>
              <a:off x="85568" y="334233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15589</TotalTime>
  <Words>40</Words>
  <Application>Microsoft Macintosh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2023-04-07T14:01:46Z</dcterms:modified>
</cp:coreProperties>
</file>